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055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883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341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290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4664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623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661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248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08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797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588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B231D-F697-49D0-BCBB-615F1FA534AE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EBF19-F92D-4BDF-9141-9009A238DB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8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912D09-EA6A-47B9-80CB-B4A57DDF06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27" t="18033" r="39489" b="36327"/>
          <a:stretch/>
        </p:blipFill>
        <p:spPr>
          <a:xfrm>
            <a:off x="2696546" y="3429000"/>
            <a:ext cx="2155372" cy="18374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3396D0-F717-443E-B319-AB9E6C0DFB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1" t="50000" r="49285" b="28680"/>
          <a:stretch/>
        </p:blipFill>
        <p:spPr>
          <a:xfrm>
            <a:off x="2696545" y="956388"/>
            <a:ext cx="2155373" cy="18374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89271F-FBE8-42A0-B4AA-04275EE3C692}"/>
              </a:ext>
            </a:extLst>
          </p:cNvPr>
          <p:cNvSpPr txBox="1"/>
          <p:nvPr/>
        </p:nvSpPr>
        <p:spPr>
          <a:xfrm>
            <a:off x="2034073" y="1591505"/>
            <a:ext cx="98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44A0F6-5F90-49D8-A7E6-7EEF83D8C7BC}"/>
              </a:ext>
            </a:extLst>
          </p:cNvPr>
          <p:cNvSpPr txBox="1"/>
          <p:nvPr/>
        </p:nvSpPr>
        <p:spPr>
          <a:xfrm>
            <a:off x="1735490" y="3978415"/>
            <a:ext cx="98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MGME1</a:t>
            </a:r>
            <a:endParaRPr lang="en-IN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735490" y="398050"/>
            <a:ext cx="49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Western blotting for </a:t>
            </a:r>
            <a:r>
              <a:rPr lang="en-US" b="1" dirty="0" err="1"/>
              <a:t>immunodepletion</a:t>
            </a:r>
            <a:r>
              <a:rPr lang="en-US" b="1" dirty="0"/>
              <a:t> of MGME1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45757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2021-05-22T12:18:47Z</dcterms:created>
  <dcterms:modified xsi:type="dcterms:W3CDTF">2021-05-23T16:49:12Z</dcterms:modified>
</cp:coreProperties>
</file>